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4630400" cy="8229600"/>
  <p:notesSz cx="8229600" cy="14630400"/>
  <p:embeddedFontLst>
    <p:embeddedFont>
      <p:font typeface="Crimson Pro Semi Bold" pitchFamily="34" charset="0"/>
      <p:regular r:id="rId22"/>
    </p:embeddedFont>
    <p:embeddedFont>
      <p:font typeface="Crimson Pro Semi Bold" pitchFamily="34" charset="-122"/>
      <p:regular r:id="rId23"/>
    </p:embeddedFont>
    <p:embeddedFont>
      <p:font typeface="Crimson Pro Semi Bold" pitchFamily="34" charset="-120"/>
      <p:regular r:id="rId24"/>
    </p:embeddedFont>
    <p:embeddedFont>
      <p:font typeface="Heebo" pitchFamily="34" charset="0"/>
      <p:regular r:id="rId25"/>
    </p:embeddedFont>
    <p:embeddedFont>
      <p:font typeface="Heebo" pitchFamily="34" charset="-122"/>
      <p:regular r:id="rId26"/>
    </p:embeddedFont>
    <p:embeddedFont>
      <p:font typeface="Heebo" pitchFamily="34" charset="-120"/>
      <p:regular r:id="rId27"/>
    </p:embeddedFont>
    <p:embeddedFont>
      <p:font typeface="Calibri" panose="020F0502020204030204" charset="0"/>
      <p:regular r:id="rId28"/>
      <p:bold r:id="rId29"/>
      <p:italic r:id="rId30"/>
      <p:bold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10.fntdata"/><Relationship Id="rId30" Type="http://schemas.openxmlformats.org/officeDocument/2006/relationships/font" Target="fonts/font9.fntdata"/><Relationship Id="rId3" Type="http://schemas.openxmlformats.org/officeDocument/2006/relationships/slide" Target="slides/slide1.xml"/><Relationship Id="rId29" Type="http://schemas.openxmlformats.org/officeDocument/2006/relationships/font" Target="fonts/font8.fntdata"/><Relationship Id="rId28" Type="http://schemas.openxmlformats.org/officeDocument/2006/relationships/font" Target="fonts/font7.fntdata"/><Relationship Id="rId27" Type="http://schemas.openxmlformats.org/officeDocument/2006/relationships/font" Target="fonts/font6.fntdata"/><Relationship Id="rId26" Type="http://schemas.openxmlformats.org/officeDocument/2006/relationships/font" Target="fonts/font5.fntdata"/><Relationship Id="rId25" Type="http://schemas.openxmlformats.org/officeDocument/2006/relationships/font" Target="fonts/font4.fntdata"/><Relationship Id="rId24" Type="http://schemas.openxmlformats.org/officeDocument/2006/relationships/font" Target="fonts/font3.fntdata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40005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6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901434"/>
            <a:ext cx="572904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FilmJet Web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0375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comprehensive platform designed to revolutionize film &amp; TV streaming with personalized and community-driven experiences.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280190" y="4803696"/>
            <a:ext cx="1760220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by Aryan Soni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20" y="584200"/>
            <a:ext cx="5076190" cy="74587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20753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90%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2027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 Satisfaction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Projected satisfaction rating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5171003"/>
            <a:ext cx="4120872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Engagement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693218"/>
            <a:ext cx="412087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Expected increase in engagement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5171003"/>
            <a:ext cx="4120753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172581" y="6202799"/>
            <a:ext cx="32070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Recommendation Accuracy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693218"/>
            <a:ext cx="412075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Higher precision in recs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066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Timeline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364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17563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React.js / Vue.js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453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Responsive Design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37364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317563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Node.js / Django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488453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Scalability &amp; Performance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373641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317563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MySQL / MongoDB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4884539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 Data Management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5326737"/>
            <a:ext cx="39781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Efficient Content Handl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Monetization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5151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Plans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229195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Offer tiered access with FilmJet Plus for exclusive content and features.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04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065151"/>
            <a:ext cx="229207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 Revenue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555569"/>
            <a:ext cx="229207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Utilize targeted ads during free content to generate revenue.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8138" y="32713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065151"/>
            <a:ext cx="229195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Partnerships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555569"/>
            <a:ext cx="2291953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Collaborate with content creators to expand library and reach new audiences.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58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Timeline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200989"/>
            <a:ext cx="30480" cy="499002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</p:sp>
      <p:sp>
        <p:nvSpPr>
          <p:cNvPr id="4" name="Shape 2"/>
          <p:cNvSpPr/>
          <p:nvPr/>
        </p:nvSpPr>
        <p:spPr>
          <a:xfrm>
            <a:off x="6410087" y="269605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</p:sp>
      <p:sp>
        <p:nvSpPr>
          <p:cNvPr id="5" name="Shape 3"/>
          <p:cNvSpPr/>
          <p:nvPr/>
        </p:nvSpPr>
        <p:spPr>
          <a:xfrm>
            <a:off x="7060049" y="24561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6" name="Text 4"/>
          <p:cNvSpPr/>
          <p:nvPr/>
        </p:nvSpPr>
        <p:spPr>
          <a:xfrm>
            <a:off x="7145119" y="249864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242780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Phase 1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918222"/>
            <a:ext cx="53873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Requirements &amp; Design (2 weeks)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83012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</p:sp>
      <p:sp>
        <p:nvSpPr>
          <p:cNvPr id="10" name="Shape 8"/>
          <p:cNvSpPr/>
          <p:nvPr/>
        </p:nvSpPr>
        <p:spPr>
          <a:xfrm>
            <a:off x="7060049" y="35902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1" name="Text 9"/>
          <p:cNvSpPr/>
          <p:nvPr/>
        </p:nvSpPr>
        <p:spPr>
          <a:xfrm>
            <a:off x="7145119" y="363271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56187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Phase 2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4052292"/>
            <a:ext cx="53873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Core Features (6-8 weeks)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85072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</p:sp>
      <p:sp>
        <p:nvSpPr>
          <p:cNvPr id="15" name="Shape 13"/>
          <p:cNvSpPr/>
          <p:nvPr/>
        </p:nvSpPr>
        <p:spPr>
          <a:xfrm>
            <a:off x="7060049" y="46108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6" name="Text 14"/>
          <p:cNvSpPr/>
          <p:nvPr/>
        </p:nvSpPr>
        <p:spPr>
          <a:xfrm>
            <a:off x="7145119" y="4653320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345894" y="458247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Phase 3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072896"/>
            <a:ext cx="53873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Testing and QA (3 weeks)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7144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</p:spPr>
      </p:sp>
      <p:sp>
        <p:nvSpPr>
          <p:cNvPr id="20" name="Shape 18"/>
          <p:cNvSpPr/>
          <p:nvPr/>
        </p:nvSpPr>
        <p:spPr>
          <a:xfrm>
            <a:off x="7060049" y="56315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21" name="Text 19"/>
          <p:cNvSpPr/>
          <p:nvPr/>
        </p:nvSpPr>
        <p:spPr>
          <a:xfrm>
            <a:off x="7145119" y="5674042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032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Phase 4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093619"/>
            <a:ext cx="538734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 &amp; Updates (Ongoing)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4953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11943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SzPct val="100000"/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FilmJet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offers a comprehensive solution for film and TV lovers to discover, stream, and engage with content.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54141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 personalized features, high-quality streaming, and community interaction, FilmJet is set to redefine the streaming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401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Contact &amp; Links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8106"/>
            <a:ext cx="1071086" cy="11056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840831" y="1937028"/>
            <a:ext cx="1100328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GitHub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:-</a:t>
            </a:r>
            <a:r>
              <a:rPr lang="en-US" sz="175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https://github.com/officialaryansoni/Filmjet?tab=readme-ov-file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859173"/>
            <a:ext cx="932498" cy="10656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840831" y="3808095"/>
            <a:ext cx="1100328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LinkedIn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:-</a:t>
            </a:r>
            <a:r>
              <a:rPr lang="en-US" sz="1750" u="sng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https://www.linkedin.com/in/aryan-soni-557b53214/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690235"/>
            <a:ext cx="1033224" cy="10332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3790" y="6978610"/>
            <a:ext cx="14860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2840831" y="5639157"/>
            <a:ext cx="1100328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Email</a:t>
            </a: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:- Aryan_237701@saitm.ac.in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Dynamic Web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Explore, stream, and engage with films and TV shows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Seamless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Delivers personalized recommendations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Community Features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Interaction among film and TV enthusiasts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Traditional platforms lack tailored recommendations.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66450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Weak Community Engagement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Limited interaction and community features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Need for Interaction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Film enthusiasts seek interaction and discovery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5" name="Text 2"/>
          <p:cNvSpPr/>
          <p:nvPr/>
        </p:nvSpPr>
        <p:spPr>
          <a:xfrm>
            <a:off x="878860" y="335208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Seamless Streaming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Provide high-quality, uninterrupted playback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9" name="Text 6"/>
          <p:cNvSpPr/>
          <p:nvPr/>
        </p:nvSpPr>
        <p:spPr>
          <a:xfrm>
            <a:off x="4770537" y="335208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Personalized Content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Offer tailored recommendations to each user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</p:spPr>
      </p:sp>
      <p:sp>
        <p:nvSpPr>
          <p:cNvPr id="13" name="Text 10"/>
          <p:cNvSpPr/>
          <p:nvPr/>
        </p:nvSpPr>
        <p:spPr>
          <a:xfrm>
            <a:off x="878860" y="541317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Foster Community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Encourage interaction through ratings and reviews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Target Audience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Film Enthusiasts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Casual viewers and cinephiles alike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TV Series Lovers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who enjoy binge-watching shows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Social Seekers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Users who want to share and interact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Features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Vast Content Library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Extensive collection of films and TV shows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3754160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Personalized Recommendations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Tailored content suggestions for users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HD &amp; 4K Streaming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High-quality video support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Ratings &amp; Reviews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User-generated content and feedback</a:t>
            </a:r>
            <a:endParaRPr lang="en-US" sz="175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009515" cy="8147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Streaming Experience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2170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HD and 4K Video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221706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Superior visual quality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Adaptive Streaming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324623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Adjusts based on internet speed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</p:spPr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High-Quality Audio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28957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Immersive sound experience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751141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Personalized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0429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Viewing History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33418"/>
            <a:ext cx="389870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Tracks user activity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Genre-Based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Suggests similar genres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495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Trending Content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985986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Highlights popular films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Preferences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Content based on past selections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Ratings &amp; Reviews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719155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147589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User Ratings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201191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Detailed Reviews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D8D4D4"/>
          </a:solidFill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361265"/>
            <a:ext cx="318968" cy="39862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229695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Informed Decisions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2776</Words>
  <Application>WPS Presentation</Application>
  <PresentationFormat>On-screen Show (16:9)</PresentationFormat>
  <Paragraphs>242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3" baseType="lpstr">
      <vt:lpstr>Arial</vt:lpstr>
      <vt:lpstr>SimSun</vt:lpstr>
      <vt:lpstr>Wingdings</vt:lpstr>
      <vt:lpstr>Crimson Pro Semi Bold</vt:lpstr>
      <vt:lpstr>Crimson Pro Semi Bold</vt:lpstr>
      <vt:lpstr>Crimson Pro Semi Bold</vt:lpstr>
      <vt:lpstr>Heebo</vt:lpstr>
      <vt:lpstr>Heebo</vt:lpstr>
      <vt:lpstr>Heebo</vt:lpstr>
      <vt:lpstr>Heebo Bold</vt:lpstr>
      <vt:lpstr>Segoe Print</vt:lpstr>
      <vt:lpstr>Heebo Bold</vt:lpstr>
      <vt:lpstr>Heebo Bold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Aryan Soni</cp:lastModifiedBy>
  <cp:revision>4</cp:revision>
  <dcterms:created xsi:type="dcterms:W3CDTF">2025-03-27T13:19:00Z</dcterms:created>
  <dcterms:modified xsi:type="dcterms:W3CDTF">2025-03-27T13:24:01Z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2E3A43987FB942EAB8640F60CF236409_12</vt:lpwstr>
  </property>
  <property fmtid="{D5CDD505-2E9C-101B-9397-08002B2CF9AE}" pid="3" name="KSOProductBuildVer">
    <vt:lpwstr>1033-12.2.0.20326</vt:lpwstr>
  </property>
</Properties>
</file>